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994" y="-2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9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9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5/26/2019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9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5/26/2019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5/26/2019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0" y="0"/>
                </a:moveTo>
                <a:lnTo>
                  <a:pt x="20104099" y="0"/>
                </a:lnTo>
                <a:lnTo>
                  <a:pt x="20104099" y="11308556"/>
                </a:lnTo>
                <a:lnTo>
                  <a:pt x="0" y="1130855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26894" y="4102358"/>
            <a:ext cx="7250310" cy="2978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9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5/26/2019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26894" y="4102358"/>
            <a:ext cx="7250310" cy="3038011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708785" marR="5080" indent="-1696720">
              <a:lnSpc>
                <a:spcPts val="11380"/>
              </a:lnSpc>
              <a:spcBef>
                <a:spcPts val="890"/>
              </a:spcBef>
            </a:pPr>
            <a:r>
              <a:rPr lang="it-IT" spc="-10" dirty="0" smtClean="0"/>
              <a:t>Mario Rossi</a:t>
            </a:r>
            <a:r>
              <a:rPr spc="-5" dirty="0" smtClean="0"/>
              <a:t>  </a:t>
            </a:r>
            <a:r>
              <a:rPr spc="-5" dirty="0"/>
              <a:t>8 a 6</a:t>
            </a:r>
            <a:r>
              <a:rPr spc="-45" dirty="0"/>
              <a:t> </a:t>
            </a:r>
            <a:r>
              <a:rPr spc="-5" dirty="0"/>
              <a:t>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7391" y="701676"/>
            <a:ext cx="7809153" cy="10058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44642"/>
            <a:ext cx="6699914" cy="10058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365721" y="237553"/>
            <a:ext cx="30553" cy="360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239068" y="892478"/>
            <a:ext cx="6109382" cy="98675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/>
          <p:cNvSpPr/>
          <p:nvPr/>
        </p:nvSpPr>
        <p:spPr>
          <a:xfrm>
            <a:off x="7537450" y="3902075"/>
            <a:ext cx="50292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36650" y="3978275"/>
            <a:ext cx="50292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4166850" y="3825875"/>
            <a:ext cx="50292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0737850"/>
            <a:ext cx="201041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71471" y="854075"/>
            <a:ext cx="7946621" cy="10172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777875"/>
            <a:ext cx="6555241" cy="10123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339390" y="966628"/>
            <a:ext cx="6009060" cy="99458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14090650" y="3825875"/>
            <a:ext cx="50292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461250" y="3825875"/>
            <a:ext cx="50292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84250" y="3825875"/>
            <a:ext cx="50292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0737850"/>
            <a:ext cx="201041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81147" y="378355"/>
            <a:ext cx="6446144" cy="32851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9421" y="378522"/>
            <a:ext cx="6329122" cy="32848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119914" y="378355"/>
            <a:ext cx="5624760" cy="328490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055181" y="4262125"/>
            <a:ext cx="7878158" cy="59093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24426" y="4146048"/>
            <a:ext cx="8454867" cy="61412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998" y="46103"/>
            <a:ext cx="12452637" cy="112624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769416" y="387422"/>
            <a:ext cx="2518410" cy="701675"/>
          </a:xfrm>
          <a:custGeom>
            <a:avLst/>
            <a:gdLst/>
            <a:ahLst/>
            <a:cxnLst/>
            <a:rect l="l" t="t" r="r" b="b"/>
            <a:pathLst>
              <a:path w="2518409" h="701675">
                <a:moveTo>
                  <a:pt x="0" y="0"/>
                </a:moveTo>
                <a:lnTo>
                  <a:pt x="2517933" y="0"/>
                </a:lnTo>
                <a:lnTo>
                  <a:pt x="2517933" y="701549"/>
                </a:lnTo>
                <a:lnTo>
                  <a:pt x="0" y="7015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69416" y="1088972"/>
            <a:ext cx="2518410" cy="701675"/>
          </a:xfrm>
          <a:custGeom>
            <a:avLst/>
            <a:gdLst/>
            <a:ahLst/>
            <a:cxnLst/>
            <a:rect l="l" t="t" r="r" b="b"/>
            <a:pathLst>
              <a:path w="2518409" h="701675">
                <a:moveTo>
                  <a:pt x="0" y="0"/>
                </a:moveTo>
                <a:lnTo>
                  <a:pt x="2517933" y="0"/>
                </a:lnTo>
                <a:lnTo>
                  <a:pt x="2517933" y="701549"/>
                </a:lnTo>
                <a:lnTo>
                  <a:pt x="0" y="7015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69416" y="1790521"/>
            <a:ext cx="2518410" cy="701675"/>
          </a:xfrm>
          <a:custGeom>
            <a:avLst/>
            <a:gdLst/>
            <a:ahLst/>
            <a:cxnLst/>
            <a:rect l="l" t="t" r="r" b="b"/>
            <a:pathLst>
              <a:path w="2518409" h="701675">
                <a:moveTo>
                  <a:pt x="0" y="0"/>
                </a:moveTo>
                <a:lnTo>
                  <a:pt x="2517933" y="0"/>
                </a:lnTo>
                <a:lnTo>
                  <a:pt x="2517933" y="701549"/>
                </a:lnTo>
                <a:lnTo>
                  <a:pt x="0" y="7015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69416" y="2492070"/>
            <a:ext cx="2518410" cy="701675"/>
          </a:xfrm>
          <a:custGeom>
            <a:avLst/>
            <a:gdLst/>
            <a:ahLst/>
            <a:cxnLst/>
            <a:rect l="l" t="t" r="r" b="b"/>
            <a:pathLst>
              <a:path w="2518409" h="701675">
                <a:moveTo>
                  <a:pt x="0" y="0"/>
                </a:moveTo>
                <a:lnTo>
                  <a:pt x="2517933" y="0"/>
                </a:lnTo>
                <a:lnTo>
                  <a:pt x="2517933" y="701550"/>
                </a:lnTo>
                <a:lnTo>
                  <a:pt x="0" y="7015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9416" y="3193621"/>
            <a:ext cx="2518410" cy="701675"/>
          </a:xfrm>
          <a:custGeom>
            <a:avLst/>
            <a:gdLst/>
            <a:ahLst/>
            <a:cxnLst/>
            <a:rect l="l" t="t" r="r" b="b"/>
            <a:pathLst>
              <a:path w="2518409" h="701675">
                <a:moveTo>
                  <a:pt x="0" y="0"/>
                </a:moveTo>
                <a:lnTo>
                  <a:pt x="2517933" y="0"/>
                </a:lnTo>
                <a:lnTo>
                  <a:pt x="2517933" y="701549"/>
                </a:lnTo>
                <a:lnTo>
                  <a:pt x="0" y="7015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250935" y="3895170"/>
            <a:ext cx="4518660" cy="701675"/>
          </a:xfrm>
          <a:custGeom>
            <a:avLst/>
            <a:gdLst/>
            <a:ahLst/>
            <a:cxnLst/>
            <a:rect l="l" t="t" r="r" b="b"/>
            <a:pathLst>
              <a:path w="4518659" h="701675">
                <a:moveTo>
                  <a:pt x="0" y="0"/>
                </a:moveTo>
                <a:lnTo>
                  <a:pt x="4518480" y="0"/>
                </a:lnTo>
                <a:lnTo>
                  <a:pt x="4518480" y="701549"/>
                </a:lnTo>
                <a:lnTo>
                  <a:pt x="0" y="7015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769416" y="3895170"/>
            <a:ext cx="2518410" cy="701675"/>
          </a:xfrm>
          <a:custGeom>
            <a:avLst/>
            <a:gdLst/>
            <a:ahLst/>
            <a:cxnLst/>
            <a:rect l="l" t="t" r="r" b="b"/>
            <a:pathLst>
              <a:path w="2518409" h="701675">
                <a:moveTo>
                  <a:pt x="0" y="0"/>
                </a:moveTo>
                <a:lnTo>
                  <a:pt x="2517933" y="0"/>
                </a:lnTo>
                <a:lnTo>
                  <a:pt x="2517933" y="701549"/>
                </a:lnTo>
                <a:lnTo>
                  <a:pt x="0" y="7015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250935" y="4596719"/>
            <a:ext cx="4518660" cy="701675"/>
          </a:xfrm>
          <a:custGeom>
            <a:avLst/>
            <a:gdLst/>
            <a:ahLst/>
            <a:cxnLst/>
            <a:rect l="l" t="t" r="r" b="b"/>
            <a:pathLst>
              <a:path w="4518659" h="701675">
                <a:moveTo>
                  <a:pt x="0" y="0"/>
                </a:moveTo>
                <a:lnTo>
                  <a:pt x="4518480" y="0"/>
                </a:lnTo>
                <a:lnTo>
                  <a:pt x="4518480" y="701549"/>
                </a:lnTo>
                <a:lnTo>
                  <a:pt x="0" y="7015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50935" y="5298269"/>
            <a:ext cx="4518660" cy="701675"/>
          </a:xfrm>
          <a:custGeom>
            <a:avLst/>
            <a:gdLst/>
            <a:ahLst/>
            <a:cxnLst/>
            <a:rect l="l" t="t" r="r" b="b"/>
            <a:pathLst>
              <a:path w="4518659" h="701675">
                <a:moveTo>
                  <a:pt x="0" y="0"/>
                </a:moveTo>
                <a:lnTo>
                  <a:pt x="4518480" y="0"/>
                </a:lnTo>
                <a:lnTo>
                  <a:pt x="4518480" y="701549"/>
                </a:lnTo>
                <a:lnTo>
                  <a:pt x="0" y="7015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250935" y="5999818"/>
            <a:ext cx="4518660" cy="701675"/>
          </a:xfrm>
          <a:custGeom>
            <a:avLst/>
            <a:gdLst/>
            <a:ahLst/>
            <a:cxnLst/>
            <a:rect l="l" t="t" r="r" b="b"/>
            <a:pathLst>
              <a:path w="4518659" h="701675">
                <a:moveTo>
                  <a:pt x="0" y="0"/>
                </a:moveTo>
                <a:lnTo>
                  <a:pt x="4518480" y="0"/>
                </a:lnTo>
                <a:lnTo>
                  <a:pt x="4518480" y="701549"/>
                </a:lnTo>
                <a:lnTo>
                  <a:pt x="0" y="7015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250935" y="6701367"/>
            <a:ext cx="4518660" cy="701675"/>
          </a:xfrm>
          <a:custGeom>
            <a:avLst/>
            <a:gdLst/>
            <a:ahLst/>
            <a:cxnLst/>
            <a:rect l="l" t="t" r="r" b="b"/>
            <a:pathLst>
              <a:path w="4518659" h="701675">
                <a:moveTo>
                  <a:pt x="0" y="0"/>
                </a:moveTo>
                <a:lnTo>
                  <a:pt x="4518480" y="0"/>
                </a:lnTo>
                <a:lnTo>
                  <a:pt x="4518480" y="701550"/>
                </a:lnTo>
                <a:lnTo>
                  <a:pt x="0" y="7015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769416" y="6701367"/>
            <a:ext cx="2518410" cy="701675"/>
          </a:xfrm>
          <a:custGeom>
            <a:avLst/>
            <a:gdLst/>
            <a:ahLst/>
            <a:cxnLst/>
            <a:rect l="l" t="t" r="r" b="b"/>
            <a:pathLst>
              <a:path w="2518409" h="701675">
                <a:moveTo>
                  <a:pt x="0" y="0"/>
                </a:moveTo>
                <a:lnTo>
                  <a:pt x="2517933" y="0"/>
                </a:lnTo>
                <a:lnTo>
                  <a:pt x="2517933" y="701550"/>
                </a:lnTo>
                <a:lnTo>
                  <a:pt x="0" y="7015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250935" y="7402917"/>
            <a:ext cx="4518660" cy="701675"/>
          </a:xfrm>
          <a:custGeom>
            <a:avLst/>
            <a:gdLst/>
            <a:ahLst/>
            <a:cxnLst/>
            <a:rect l="l" t="t" r="r" b="b"/>
            <a:pathLst>
              <a:path w="4518659" h="701675">
                <a:moveTo>
                  <a:pt x="0" y="0"/>
                </a:moveTo>
                <a:lnTo>
                  <a:pt x="4518480" y="0"/>
                </a:lnTo>
                <a:lnTo>
                  <a:pt x="4518480" y="701549"/>
                </a:lnTo>
                <a:lnTo>
                  <a:pt x="0" y="7015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769416" y="7402917"/>
            <a:ext cx="2518410" cy="701675"/>
          </a:xfrm>
          <a:custGeom>
            <a:avLst/>
            <a:gdLst/>
            <a:ahLst/>
            <a:cxnLst/>
            <a:rect l="l" t="t" r="r" b="b"/>
            <a:pathLst>
              <a:path w="2518409" h="701675">
                <a:moveTo>
                  <a:pt x="0" y="0"/>
                </a:moveTo>
                <a:lnTo>
                  <a:pt x="2517933" y="0"/>
                </a:lnTo>
                <a:lnTo>
                  <a:pt x="2517933" y="701549"/>
                </a:lnTo>
                <a:lnTo>
                  <a:pt x="0" y="7015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769416" y="8104467"/>
            <a:ext cx="2518410" cy="701675"/>
          </a:xfrm>
          <a:custGeom>
            <a:avLst/>
            <a:gdLst/>
            <a:ahLst/>
            <a:cxnLst/>
            <a:rect l="l" t="t" r="r" b="b"/>
            <a:pathLst>
              <a:path w="2518409" h="701675">
                <a:moveTo>
                  <a:pt x="0" y="0"/>
                </a:moveTo>
                <a:lnTo>
                  <a:pt x="2517933" y="0"/>
                </a:lnTo>
                <a:lnTo>
                  <a:pt x="2517933" y="701549"/>
                </a:lnTo>
                <a:lnTo>
                  <a:pt x="0" y="7015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250935" y="8806016"/>
            <a:ext cx="4518660" cy="701675"/>
          </a:xfrm>
          <a:custGeom>
            <a:avLst/>
            <a:gdLst/>
            <a:ahLst/>
            <a:cxnLst/>
            <a:rect l="l" t="t" r="r" b="b"/>
            <a:pathLst>
              <a:path w="4518659" h="701675">
                <a:moveTo>
                  <a:pt x="0" y="0"/>
                </a:moveTo>
                <a:lnTo>
                  <a:pt x="4518480" y="0"/>
                </a:lnTo>
                <a:lnTo>
                  <a:pt x="4518480" y="701549"/>
                </a:lnTo>
                <a:lnTo>
                  <a:pt x="0" y="7015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769416" y="8806016"/>
            <a:ext cx="2518410" cy="701675"/>
          </a:xfrm>
          <a:custGeom>
            <a:avLst/>
            <a:gdLst/>
            <a:ahLst/>
            <a:cxnLst/>
            <a:rect l="l" t="t" r="r" b="b"/>
            <a:pathLst>
              <a:path w="2518409" h="701675">
                <a:moveTo>
                  <a:pt x="0" y="0"/>
                </a:moveTo>
                <a:lnTo>
                  <a:pt x="2517933" y="0"/>
                </a:lnTo>
                <a:lnTo>
                  <a:pt x="2517933" y="701549"/>
                </a:lnTo>
                <a:lnTo>
                  <a:pt x="0" y="7015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250935" y="9507566"/>
            <a:ext cx="4518660" cy="701675"/>
          </a:xfrm>
          <a:custGeom>
            <a:avLst/>
            <a:gdLst/>
            <a:ahLst/>
            <a:cxnLst/>
            <a:rect l="l" t="t" r="r" b="b"/>
            <a:pathLst>
              <a:path w="4518659" h="701675">
                <a:moveTo>
                  <a:pt x="0" y="0"/>
                </a:moveTo>
                <a:lnTo>
                  <a:pt x="4518480" y="0"/>
                </a:lnTo>
                <a:lnTo>
                  <a:pt x="4518480" y="701549"/>
                </a:lnTo>
                <a:lnTo>
                  <a:pt x="0" y="7015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69416" y="9507566"/>
            <a:ext cx="2518410" cy="701675"/>
          </a:xfrm>
          <a:custGeom>
            <a:avLst/>
            <a:gdLst/>
            <a:ahLst/>
            <a:cxnLst/>
            <a:rect l="l" t="t" r="r" b="b"/>
            <a:pathLst>
              <a:path w="2518409" h="701675">
                <a:moveTo>
                  <a:pt x="0" y="0"/>
                </a:moveTo>
                <a:lnTo>
                  <a:pt x="2517933" y="0"/>
                </a:lnTo>
                <a:lnTo>
                  <a:pt x="2517933" y="701549"/>
                </a:lnTo>
                <a:lnTo>
                  <a:pt x="0" y="7015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769416" y="10209115"/>
            <a:ext cx="2518410" cy="701675"/>
          </a:xfrm>
          <a:custGeom>
            <a:avLst/>
            <a:gdLst/>
            <a:ahLst/>
            <a:cxnLst/>
            <a:rect l="l" t="t" r="r" b="b"/>
            <a:pathLst>
              <a:path w="2518409" h="701675">
                <a:moveTo>
                  <a:pt x="0" y="0"/>
                </a:moveTo>
                <a:lnTo>
                  <a:pt x="2517933" y="0"/>
                </a:lnTo>
                <a:lnTo>
                  <a:pt x="2517933" y="701549"/>
                </a:lnTo>
                <a:lnTo>
                  <a:pt x="0" y="70154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12240465" y="376951"/>
          <a:ext cx="7037070" cy="105232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18660"/>
                <a:gridCol w="2518410"/>
              </a:tblGrid>
              <a:tr h="701549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SNA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FF313D"/>
                      </a:solidFill>
                      <a:prstDash val="solid"/>
                    </a:lnL>
                    <a:lnR w="28575">
                      <a:solidFill>
                        <a:srgbClr val="FF313D"/>
                      </a:solidFill>
                      <a:prstDash val="solid"/>
                    </a:lnR>
                    <a:lnT w="28575">
                      <a:solidFill>
                        <a:srgbClr val="FF313D"/>
                      </a:solidFill>
                      <a:prstDash val="solid"/>
                    </a:lnT>
                    <a:lnB w="28575">
                      <a:solidFill>
                        <a:srgbClr val="FF313D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77°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FF313D"/>
                      </a:solidFill>
                      <a:prstDash val="solid"/>
                    </a:lnL>
                    <a:lnR w="28575">
                      <a:solidFill>
                        <a:srgbClr val="FF313D"/>
                      </a:solidFill>
                      <a:prstDash val="solid"/>
                    </a:lnR>
                    <a:lnT w="28575">
                      <a:solidFill>
                        <a:srgbClr val="FF313D"/>
                      </a:solidFill>
                      <a:prstDash val="solid"/>
                    </a:lnT>
                    <a:lnB w="28575">
                      <a:solidFill>
                        <a:srgbClr val="FF313D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01549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SNB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FF313D"/>
                      </a:solidFill>
                      <a:prstDash val="solid"/>
                    </a:lnL>
                    <a:lnR w="28575">
                      <a:solidFill>
                        <a:srgbClr val="FF313D"/>
                      </a:solidFill>
                      <a:prstDash val="solid"/>
                    </a:lnR>
                    <a:lnT w="28575">
                      <a:solidFill>
                        <a:srgbClr val="FF313D"/>
                      </a:solidFill>
                      <a:prstDash val="solid"/>
                    </a:lnT>
                    <a:lnB w="28575">
                      <a:solidFill>
                        <a:srgbClr val="FF313D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81°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FF313D"/>
                      </a:solidFill>
                      <a:prstDash val="solid"/>
                    </a:lnL>
                    <a:lnR w="28575">
                      <a:solidFill>
                        <a:srgbClr val="FF313D"/>
                      </a:solidFill>
                      <a:prstDash val="solid"/>
                    </a:lnR>
                    <a:lnT w="28575">
                      <a:solidFill>
                        <a:srgbClr val="FF313D"/>
                      </a:solidFill>
                      <a:prstDash val="solid"/>
                    </a:lnT>
                    <a:lnB w="28575">
                      <a:solidFill>
                        <a:srgbClr val="FF313D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01549"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ANB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FF313D"/>
                      </a:solidFill>
                      <a:prstDash val="solid"/>
                    </a:lnL>
                    <a:lnR w="28575">
                      <a:solidFill>
                        <a:srgbClr val="FF313D"/>
                      </a:solidFill>
                      <a:prstDash val="solid"/>
                    </a:lnR>
                    <a:lnT w="28575">
                      <a:solidFill>
                        <a:srgbClr val="FF313D"/>
                      </a:solidFill>
                      <a:prstDash val="solid"/>
                    </a:lnT>
                    <a:lnB w="28575">
                      <a:solidFill>
                        <a:srgbClr val="FF313D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1874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33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4°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FF313D"/>
                      </a:solidFill>
                      <a:prstDash val="solid"/>
                    </a:lnL>
                    <a:lnR w="28575">
                      <a:solidFill>
                        <a:srgbClr val="FF313D"/>
                      </a:solidFill>
                      <a:prstDash val="solid"/>
                    </a:lnR>
                    <a:lnT w="28575">
                      <a:solidFill>
                        <a:srgbClr val="FF313D"/>
                      </a:solidFill>
                      <a:prstDash val="solid"/>
                    </a:lnT>
                    <a:lnB w="28575">
                      <a:solidFill>
                        <a:srgbClr val="FF313D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01550">
                <a:tc>
                  <a:txBody>
                    <a:bodyPr/>
                    <a:lstStyle/>
                    <a:p>
                      <a:pPr marR="635" algn="ctr">
                        <a:lnSpc>
                          <a:spcPts val="3960"/>
                        </a:lnSpc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A-N/Fh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313D"/>
                      </a:solidFill>
                      <a:prstDash val="solid"/>
                    </a:lnL>
                    <a:lnR w="28575">
                      <a:solidFill>
                        <a:srgbClr val="FF313D"/>
                      </a:solidFill>
                      <a:prstDash val="solid"/>
                    </a:lnR>
                    <a:lnT w="28575">
                      <a:solidFill>
                        <a:srgbClr val="FF313D"/>
                      </a:solidFill>
                      <a:prstDash val="solid"/>
                    </a:lnT>
                    <a:lnB w="28575">
                      <a:solidFill>
                        <a:srgbClr val="FF313D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1214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- 3</a:t>
                      </a:r>
                      <a:r>
                        <a:rPr sz="33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mm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FF313D"/>
                      </a:solidFill>
                      <a:prstDash val="solid"/>
                    </a:lnL>
                    <a:lnR w="28575">
                      <a:solidFill>
                        <a:srgbClr val="FF313D"/>
                      </a:solidFill>
                      <a:prstDash val="solid"/>
                    </a:lnR>
                    <a:lnT w="28575">
                      <a:solidFill>
                        <a:srgbClr val="FF313D"/>
                      </a:solidFill>
                      <a:prstDash val="solid"/>
                    </a:lnT>
                    <a:lnB w="28575">
                      <a:solidFill>
                        <a:srgbClr val="FF313D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01549">
                <a:tc>
                  <a:txBody>
                    <a:bodyPr/>
                    <a:lstStyle/>
                    <a:p>
                      <a:pPr algn="ctr">
                        <a:lnSpc>
                          <a:spcPts val="3960"/>
                        </a:lnSpc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Po-N/Fh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313D"/>
                      </a:solidFill>
                      <a:prstDash val="solid"/>
                    </a:lnL>
                    <a:lnR w="28575">
                      <a:solidFill>
                        <a:srgbClr val="FF313D"/>
                      </a:solidFill>
                      <a:prstDash val="solid"/>
                    </a:lnR>
                    <a:lnT w="28575">
                      <a:solidFill>
                        <a:srgbClr val="FF313D"/>
                      </a:solidFill>
                      <a:prstDash val="solid"/>
                    </a:lnT>
                    <a:lnB w="28575">
                      <a:solidFill>
                        <a:srgbClr val="FF313D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6421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-2</a:t>
                      </a:r>
                      <a:r>
                        <a:rPr sz="3300" spc="-1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mm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FF313D"/>
                      </a:solidFill>
                      <a:prstDash val="solid"/>
                    </a:lnL>
                    <a:lnR w="28575">
                      <a:solidFill>
                        <a:srgbClr val="FF313D"/>
                      </a:solidFill>
                      <a:prstDash val="solid"/>
                    </a:lnR>
                    <a:lnT w="28575">
                      <a:solidFill>
                        <a:srgbClr val="FF313D"/>
                      </a:solidFill>
                      <a:prstDash val="solid"/>
                    </a:lnT>
                    <a:lnB w="28575">
                      <a:solidFill>
                        <a:srgbClr val="FF313D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01549">
                <a:tc>
                  <a:txBody>
                    <a:bodyPr/>
                    <a:lstStyle/>
                    <a:p>
                      <a:pPr marL="1905" algn="ctr">
                        <a:lnSpc>
                          <a:spcPts val="3960"/>
                        </a:lnSpc>
                      </a:pPr>
                      <a:r>
                        <a:rPr sz="33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Wits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313D"/>
                      </a:solidFill>
                      <a:prstDash val="solid"/>
                    </a:lnL>
                    <a:lnR w="28575">
                      <a:solidFill>
                        <a:srgbClr val="FF313D"/>
                      </a:solidFill>
                      <a:prstDash val="solid"/>
                    </a:lnR>
                    <a:lnT w="28575">
                      <a:solidFill>
                        <a:srgbClr val="FF313D"/>
                      </a:solidFill>
                      <a:prstDash val="solid"/>
                    </a:lnT>
                    <a:lnB w="28575">
                      <a:solidFill>
                        <a:srgbClr val="4E5E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61214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- 4</a:t>
                      </a:r>
                      <a:r>
                        <a:rPr sz="3300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mm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FF313D"/>
                      </a:solidFill>
                      <a:prstDash val="solid"/>
                    </a:lnL>
                    <a:lnR w="28575">
                      <a:solidFill>
                        <a:srgbClr val="FF313D"/>
                      </a:solidFill>
                      <a:prstDash val="solid"/>
                    </a:lnR>
                    <a:lnT w="28575">
                      <a:solidFill>
                        <a:srgbClr val="FF313D"/>
                      </a:solidFill>
                      <a:prstDash val="solid"/>
                    </a:lnT>
                    <a:lnB w="28575">
                      <a:solidFill>
                        <a:srgbClr val="4E5E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015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Sn-GoGn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4E5EFF"/>
                      </a:solidFill>
                      <a:prstDash val="solid"/>
                    </a:lnL>
                    <a:lnR w="28575">
                      <a:solidFill>
                        <a:srgbClr val="4E5EFF"/>
                      </a:solidFill>
                      <a:prstDash val="solid"/>
                    </a:lnR>
                    <a:lnT w="28575">
                      <a:solidFill>
                        <a:srgbClr val="4E5EFF"/>
                      </a:solidFill>
                      <a:prstDash val="solid"/>
                    </a:lnT>
                    <a:lnB w="28575">
                      <a:solidFill>
                        <a:srgbClr val="4E5E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36°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4E5EFF"/>
                      </a:solidFill>
                      <a:prstDash val="solid"/>
                    </a:lnL>
                    <a:lnR w="28575">
                      <a:solidFill>
                        <a:srgbClr val="4E5EFF"/>
                      </a:solidFill>
                      <a:prstDash val="solid"/>
                    </a:lnR>
                    <a:lnT w="28575">
                      <a:solidFill>
                        <a:srgbClr val="4E5EFF"/>
                      </a:solidFill>
                      <a:prstDash val="solid"/>
                    </a:lnT>
                    <a:lnB w="28575">
                      <a:solidFill>
                        <a:srgbClr val="4E5E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01549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Fh-GoGn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4E5EFF"/>
                      </a:solidFill>
                      <a:prstDash val="solid"/>
                    </a:lnL>
                    <a:lnR w="28575">
                      <a:solidFill>
                        <a:srgbClr val="4E5EFF"/>
                      </a:solidFill>
                      <a:prstDash val="solid"/>
                    </a:lnR>
                    <a:lnT w="28575">
                      <a:solidFill>
                        <a:srgbClr val="4E5EFF"/>
                      </a:solidFill>
                      <a:prstDash val="solid"/>
                    </a:lnT>
                    <a:lnB w="28575">
                      <a:solidFill>
                        <a:srgbClr val="4E5E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30°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4E5EFF"/>
                      </a:solidFill>
                      <a:prstDash val="solid"/>
                    </a:lnL>
                    <a:lnR w="28575">
                      <a:solidFill>
                        <a:srgbClr val="4E5EFF"/>
                      </a:solidFill>
                      <a:prstDash val="solid"/>
                    </a:lnR>
                    <a:lnT w="28575">
                      <a:solidFill>
                        <a:srgbClr val="4E5EFF"/>
                      </a:solidFill>
                      <a:prstDash val="solid"/>
                    </a:lnT>
                    <a:lnB w="28575">
                      <a:solidFill>
                        <a:srgbClr val="4E5E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0154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ANS/PNS-GoGn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4E5EFF"/>
                      </a:solidFill>
                      <a:prstDash val="solid"/>
                    </a:lnL>
                    <a:lnR w="28575">
                      <a:solidFill>
                        <a:srgbClr val="4E5EFF"/>
                      </a:solidFill>
                      <a:prstDash val="solid"/>
                    </a:lnR>
                    <a:lnT w="28575">
                      <a:solidFill>
                        <a:srgbClr val="4E5EFF"/>
                      </a:solidFill>
                      <a:prstDash val="solid"/>
                    </a:lnT>
                    <a:lnB w="28575">
                      <a:solidFill>
                        <a:srgbClr val="4E5E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31°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4E5EFF"/>
                      </a:solidFill>
                      <a:prstDash val="solid"/>
                    </a:lnL>
                    <a:lnR w="28575">
                      <a:solidFill>
                        <a:srgbClr val="4E5EFF"/>
                      </a:solidFill>
                      <a:prstDash val="solid"/>
                    </a:lnR>
                    <a:lnT w="28575">
                      <a:solidFill>
                        <a:srgbClr val="4E5EFF"/>
                      </a:solidFill>
                      <a:prstDash val="solid"/>
                    </a:lnT>
                    <a:lnB w="28575">
                      <a:solidFill>
                        <a:srgbClr val="4E5E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01550">
                <a:tc>
                  <a:txBody>
                    <a:bodyPr/>
                    <a:lstStyle/>
                    <a:p>
                      <a:pPr marL="4445" algn="ctr">
                        <a:lnSpc>
                          <a:spcPts val="3960"/>
                        </a:lnSpc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33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sup </a:t>
                      </a: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A</a:t>
                      </a:r>
                      <a:r>
                        <a:rPr sz="3300" spc="-38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Pog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4E5E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378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33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mm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4E5E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01549">
                <a:tc>
                  <a:txBody>
                    <a:bodyPr/>
                    <a:lstStyle/>
                    <a:p>
                      <a:pPr marL="1905" algn="ctr">
                        <a:lnSpc>
                          <a:spcPts val="3960"/>
                        </a:lnSpc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33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 </a:t>
                      </a: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- A</a:t>
                      </a:r>
                      <a:r>
                        <a:rPr sz="3300" spc="-38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Pog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378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33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mm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01549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3100" spc="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1 </a:t>
                      </a:r>
                      <a:r>
                        <a:rPr sz="3100" i="1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sup</a:t>
                      </a:r>
                      <a:r>
                        <a:rPr sz="31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/Max</a:t>
                      </a:r>
                      <a:r>
                        <a:rPr sz="3100" spc="-2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100" spc="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Plane</a:t>
                      </a:r>
                      <a:endParaRPr sz="3100">
                        <a:latin typeface="Verdana"/>
                        <a:cs typeface="Verdana"/>
                      </a:endParaRPr>
                    </a:p>
                  </a:txBody>
                  <a:tcPr marL="0" marR="0" marT="5651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300" spc="-6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117°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01549">
                <a:tc>
                  <a:txBody>
                    <a:bodyPr/>
                    <a:lstStyle/>
                    <a:p>
                      <a:pPr algn="ctr">
                        <a:lnSpc>
                          <a:spcPts val="3960"/>
                        </a:lnSpc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sz="3300" i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inf </a:t>
                      </a: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/Mand</a:t>
                      </a:r>
                      <a:r>
                        <a:rPr sz="3300" spc="-2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Plane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86°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01549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OVJ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8994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2mm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  <a:tr h="701547"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OVB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7378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3300" spc="-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3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mm</a:t>
                      </a:r>
                      <a:endParaRPr sz="33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28575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6923" y="223197"/>
            <a:ext cx="19657176" cy="10565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68</Words>
  <Application>Microsoft Office PowerPoint</Application>
  <PresentationFormat>Custom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Mario Rossi  8 a 6 m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Cuttaia Mattia  8 a 6 m</dc:title>
  <cp:lastModifiedBy>HP</cp:lastModifiedBy>
  <cp:revision>3</cp:revision>
  <dcterms:created xsi:type="dcterms:W3CDTF">2019-05-26T18:56:27Z</dcterms:created>
  <dcterms:modified xsi:type="dcterms:W3CDTF">2019-05-26T21:50:46Z</dcterms:modified>
</cp:coreProperties>
</file>